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ter van Stiphout" userId="9b0aa1cd5b6a2098" providerId="LiveId" clId="{28E631C3-9F7C-41AD-BD8C-6B354F6DF58A}"/>
    <pc:docChg chg="modSld">
      <pc:chgData name="Pieter van Stiphout" userId="9b0aa1cd5b6a2098" providerId="LiveId" clId="{28E631C3-9F7C-41AD-BD8C-6B354F6DF58A}" dt="2024-09-24T19:25:25.401" v="15" actId="6549"/>
      <pc:docMkLst>
        <pc:docMk/>
      </pc:docMkLst>
      <pc:sldChg chg="modSp mod">
        <pc:chgData name="Pieter van Stiphout" userId="9b0aa1cd5b6a2098" providerId="LiveId" clId="{28E631C3-9F7C-41AD-BD8C-6B354F6DF58A}" dt="2024-09-24T19:25:25.401" v="15" actId="6549"/>
        <pc:sldMkLst>
          <pc:docMk/>
          <pc:sldMk cId="2441059210" sldId="260"/>
        </pc:sldMkLst>
        <pc:spChg chg="mod">
          <ac:chgData name="Pieter van Stiphout" userId="9b0aa1cd5b6a2098" providerId="LiveId" clId="{28E631C3-9F7C-41AD-BD8C-6B354F6DF58A}" dt="2024-09-24T19:25:25.401" v="15" actId="6549"/>
          <ac:spMkLst>
            <pc:docMk/>
            <pc:sldMk cId="2441059210" sldId="260"/>
            <ac:spMk id="3" creationId="{2407D869-E937-53D1-A241-23E474A1C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F069C0-97A6-8581-A575-F568700F2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027237"/>
          </a:xfrm>
        </p:spPr>
        <p:txBody>
          <a:bodyPr/>
          <a:lstStyle/>
          <a:p>
            <a:r>
              <a:rPr lang="nl-NL" dirty="0"/>
              <a:t>Helden, heiligen en idolen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8363259-D2F1-77AC-99D7-61C574AD6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4836" y="3602038"/>
            <a:ext cx="6493163" cy="1655762"/>
          </a:xfrm>
        </p:spPr>
        <p:txBody>
          <a:bodyPr/>
          <a:lstStyle/>
          <a:p>
            <a:r>
              <a:rPr lang="nl-NL" dirty="0"/>
              <a:t>Is er een verschil?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8FC4FEA-94E3-0565-4524-334A1A05E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618" y="3622963"/>
            <a:ext cx="4313382" cy="323503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C392AA3-4F13-D59D-0D6B-BD493EFF9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4664" y="0"/>
            <a:ext cx="2587336" cy="258733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5595221-0B92-A53F-1503-8E7C3591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48037"/>
            <a:ext cx="3695738" cy="35099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CA8E3F5-BD62-C3CC-FB0C-7C8A85094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7598" y="0"/>
            <a:ext cx="3462134" cy="24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86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9BE2D9-6F0F-1E8A-DFB7-FF88F3E65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Agatha en Malala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9823A0-3439-8B1A-B707-A4F3B42DA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Andere tijd</a:t>
            </a:r>
          </a:p>
          <a:p>
            <a:r>
              <a:rPr lang="nl-NL" dirty="0"/>
              <a:t>Andere plaats </a:t>
            </a:r>
          </a:p>
          <a:p>
            <a:r>
              <a:rPr lang="nl-NL" dirty="0"/>
              <a:t>Ander geloof</a:t>
            </a:r>
          </a:p>
          <a:p>
            <a:r>
              <a:rPr lang="nl-NL" dirty="0"/>
              <a:t>Maar ze kwamen wel op voor het goede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277371C-D0B2-E0DB-F585-C8D372C9E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959" y="73891"/>
            <a:ext cx="2720954" cy="295563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BE296AC-F361-34D6-FD22-C91D79547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518" y="3342902"/>
            <a:ext cx="5245482" cy="352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30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242008-03A9-FAF2-BA5F-B8F44F201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Generaal </a:t>
            </a:r>
            <a:r>
              <a:rPr lang="nl-NL" dirty="0" err="1"/>
              <a:t>booth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5C070F-453B-C136-9FCC-B5B8E2657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Bijzonder leger</a:t>
            </a:r>
          </a:p>
          <a:p>
            <a:r>
              <a:rPr lang="nl-NL" dirty="0"/>
              <a:t>Hoogste rang: generaal</a:t>
            </a:r>
          </a:p>
          <a:p>
            <a:r>
              <a:rPr lang="nl-NL" dirty="0"/>
              <a:t>Oorlog tegen armoede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C56CA69-C349-ECEE-BC3C-6A33A839D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971" y="0"/>
            <a:ext cx="444602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AA94897-A82C-7D84-3830-C3C1B63B9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746" y="3904091"/>
            <a:ext cx="2424689" cy="29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34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8">
            <a:extLst>
              <a:ext uri="{FF2B5EF4-FFF2-40B4-BE49-F238E27FC236}">
                <a16:creationId xmlns:a16="http://schemas.microsoft.com/office/drawing/2014/main" id="{046B922C-5BA7-4973-B12F-71A509E4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10">
            <a:extLst>
              <a:ext uri="{FF2B5EF4-FFF2-40B4-BE49-F238E27FC236}">
                <a16:creationId xmlns:a16="http://schemas.microsoft.com/office/drawing/2014/main" id="{96D34D8D-9EE9-4659-8C22-7551A95F9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CA93C16-1147-4EB3-B4E7-3C43102494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55" name="Rectangle 5">
                <a:extLst>
                  <a:ext uri="{FF2B5EF4-FFF2-40B4-BE49-F238E27FC236}">
                    <a16:creationId xmlns:a16="http://schemas.microsoft.com/office/drawing/2014/main" id="{C4779968-92AF-4B85-8C27-EBBFE1D699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6" name="Freeform 6">
                <a:extLst>
                  <a:ext uri="{FF2B5EF4-FFF2-40B4-BE49-F238E27FC236}">
                    <a16:creationId xmlns:a16="http://schemas.microsoft.com/office/drawing/2014/main" id="{2C43E18D-7024-4F17-A664-E23BFBC12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7" name="Freeform 7">
                <a:extLst>
                  <a:ext uri="{FF2B5EF4-FFF2-40B4-BE49-F238E27FC236}">
                    <a16:creationId xmlns:a16="http://schemas.microsoft.com/office/drawing/2014/main" id="{CA2ACEBA-081B-4B0B-AFB1-C596B834FD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8" name="Freeform 8">
                <a:extLst>
                  <a:ext uri="{FF2B5EF4-FFF2-40B4-BE49-F238E27FC236}">
                    <a16:creationId xmlns:a16="http://schemas.microsoft.com/office/drawing/2014/main" id="{2AFBB163-514B-493A-983F-8BE96848F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9" name="Freeform 9">
                <a:extLst>
                  <a:ext uri="{FF2B5EF4-FFF2-40B4-BE49-F238E27FC236}">
                    <a16:creationId xmlns:a16="http://schemas.microsoft.com/office/drawing/2014/main" id="{7720326C-7DB1-4745-9015-3FA6990855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0" name="Freeform 10">
                <a:extLst>
                  <a:ext uri="{FF2B5EF4-FFF2-40B4-BE49-F238E27FC236}">
                    <a16:creationId xmlns:a16="http://schemas.microsoft.com/office/drawing/2014/main" id="{01D5FBDC-A284-440B-8D5F-84287B0A25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1" name="Freeform 11">
                <a:extLst>
                  <a:ext uri="{FF2B5EF4-FFF2-40B4-BE49-F238E27FC236}">
                    <a16:creationId xmlns:a16="http://schemas.microsoft.com/office/drawing/2014/main" id="{517CE611-1CB0-442B-8998-98487209B0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2" name="Freeform 12">
                <a:extLst>
                  <a:ext uri="{FF2B5EF4-FFF2-40B4-BE49-F238E27FC236}">
                    <a16:creationId xmlns:a16="http://schemas.microsoft.com/office/drawing/2014/main" id="{EF0F0E46-9222-4FCF-A79E-9B4953C6F0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3" name="Freeform 13">
                <a:extLst>
                  <a:ext uri="{FF2B5EF4-FFF2-40B4-BE49-F238E27FC236}">
                    <a16:creationId xmlns:a16="http://schemas.microsoft.com/office/drawing/2014/main" id="{371A87C3-0804-4AB9-8EAD-FBFF597ED8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4" name="Freeform 14">
                <a:extLst>
                  <a:ext uri="{FF2B5EF4-FFF2-40B4-BE49-F238E27FC236}">
                    <a16:creationId xmlns:a16="http://schemas.microsoft.com/office/drawing/2014/main" id="{89F39433-8BC3-48D6-B705-F951DBDAAB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5" name="Freeform 15">
                <a:extLst>
                  <a:ext uri="{FF2B5EF4-FFF2-40B4-BE49-F238E27FC236}">
                    <a16:creationId xmlns:a16="http://schemas.microsoft.com/office/drawing/2014/main" id="{AE671C9D-E91C-4143-A422-273B2F53F6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6" name="Line 16">
                <a:extLst>
                  <a:ext uri="{FF2B5EF4-FFF2-40B4-BE49-F238E27FC236}">
                    <a16:creationId xmlns:a16="http://schemas.microsoft.com/office/drawing/2014/main" id="{83A72EA3-8833-41C6-9333-6A04C1C08D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7" name="Freeform 17">
                <a:extLst>
                  <a:ext uri="{FF2B5EF4-FFF2-40B4-BE49-F238E27FC236}">
                    <a16:creationId xmlns:a16="http://schemas.microsoft.com/office/drawing/2014/main" id="{2C0D7AAB-DC9C-4B37-A50E-A7185DE92E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8" name="Freeform 18">
                <a:extLst>
                  <a:ext uri="{FF2B5EF4-FFF2-40B4-BE49-F238E27FC236}">
                    <a16:creationId xmlns:a16="http://schemas.microsoft.com/office/drawing/2014/main" id="{6E7D9D6B-3455-4363-934B-FA2D682931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9" name="Freeform 19">
                <a:extLst>
                  <a:ext uri="{FF2B5EF4-FFF2-40B4-BE49-F238E27FC236}">
                    <a16:creationId xmlns:a16="http://schemas.microsoft.com/office/drawing/2014/main" id="{FFFFCA54-2217-4DAE-B791-4A6CA7DE0B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BAE43BA5-C104-4FBB-B1C6-C210D3CC53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1" name="Rectangle 21">
                <a:extLst>
                  <a:ext uri="{FF2B5EF4-FFF2-40B4-BE49-F238E27FC236}">
                    <a16:creationId xmlns:a16="http://schemas.microsoft.com/office/drawing/2014/main" id="{3BDB2330-DF01-460D-83FB-00C37965CD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1" name="Freeform 22">
                <a:extLst>
                  <a:ext uri="{FF2B5EF4-FFF2-40B4-BE49-F238E27FC236}">
                    <a16:creationId xmlns:a16="http://schemas.microsoft.com/office/drawing/2014/main" id="{51261093-9B7F-4406-B2F8-0F5BE7676A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2" name="Freeform 23">
                <a:extLst>
                  <a:ext uri="{FF2B5EF4-FFF2-40B4-BE49-F238E27FC236}">
                    <a16:creationId xmlns:a16="http://schemas.microsoft.com/office/drawing/2014/main" id="{9971E195-2AB6-4CB6-9BD7-A8407B5C80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3" name="Freeform 24">
                <a:extLst>
                  <a:ext uri="{FF2B5EF4-FFF2-40B4-BE49-F238E27FC236}">
                    <a16:creationId xmlns:a16="http://schemas.microsoft.com/office/drawing/2014/main" id="{A3D843E7-8A86-4676-9C98-DECE0DFF67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4" name="Freeform 25">
                <a:extLst>
                  <a:ext uri="{FF2B5EF4-FFF2-40B4-BE49-F238E27FC236}">
                    <a16:creationId xmlns:a16="http://schemas.microsoft.com/office/drawing/2014/main" id="{FAF42817-AB3E-40FA-997F-EAC1411F46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5" name="Freeform 26">
                <a:extLst>
                  <a:ext uri="{FF2B5EF4-FFF2-40B4-BE49-F238E27FC236}">
                    <a16:creationId xmlns:a16="http://schemas.microsoft.com/office/drawing/2014/main" id="{50ED3298-A6DC-4825-93B1-68DB8CB629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6" name="Freeform 27">
                <a:extLst>
                  <a:ext uri="{FF2B5EF4-FFF2-40B4-BE49-F238E27FC236}">
                    <a16:creationId xmlns:a16="http://schemas.microsoft.com/office/drawing/2014/main" id="{2B951778-3B6B-4BB9-9D89-2ED650C820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7" name="Freeform 28">
                <a:extLst>
                  <a:ext uri="{FF2B5EF4-FFF2-40B4-BE49-F238E27FC236}">
                    <a16:creationId xmlns:a16="http://schemas.microsoft.com/office/drawing/2014/main" id="{8F3ED9A8-A83F-463A-8C2E-E83977D9A9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8" name="Freeform 29">
                <a:extLst>
                  <a:ext uri="{FF2B5EF4-FFF2-40B4-BE49-F238E27FC236}">
                    <a16:creationId xmlns:a16="http://schemas.microsoft.com/office/drawing/2014/main" id="{9A0C113E-781D-4083-86C0-EC936092D2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" name="Freeform 30">
                <a:extLst>
                  <a:ext uri="{FF2B5EF4-FFF2-40B4-BE49-F238E27FC236}">
                    <a16:creationId xmlns:a16="http://schemas.microsoft.com/office/drawing/2014/main" id="{B63D60EF-1E99-4D4C-BF11-AAF8ABEB86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0" name="Freeform 31">
                <a:extLst>
                  <a:ext uri="{FF2B5EF4-FFF2-40B4-BE49-F238E27FC236}">
                    <a16:creationId xmlns:a16="http://schemas.microsoft.com/office/drawing/2014/main" id="{50403E41-7079-49EA-8D0B-4F678552D9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72" name="Group 12">
              <a:extLst>
                <a:ext uri="{FF2B5EF4-FFF2-40B4-BE49-F238E27FC236}">
                  <a16:creationId xmlns:a16="http://schemas.microsoft.com/office/drawing/2014/main" id="{E3B2C458-4D37-49A0-A94E-D516E05C3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73" name="Freeform 32">
                <a:extLst>
                  <a:ext uri="{FF2B5EF4-FFF2-40B4-BE49-F238E27FC236}">
                    <a16:creationId xmlns:a16="http://schemas.microsoft.com/office/drawing/2014/main" id="{C1B10016-E0C4-4526-A466-9911541D26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4" name="Freeform 33">
                <a:extLst>
                  <a:ext uri="{FF2B5EF4-FFF2-40B4-BE49-F238E27FC236}">
                    <a16:creationId xmlns:a16="http://schemas.microsoft.com/office/drawing/2014/main" id="{D574C3F0-FC2B-43A3-94B2-75D305FBF7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5" name="Freeform 34">
                <a:extLst>
                  <a:ext uri="{FF2B5EF4-FFF2-40B4-BE49-F238E27FC236}">
                    <a16:creationId xmlns:a16="http://schemas.microsoft.com/office/drawing/2014/main" id="{D92A5F66-F404-433B-BDBE-5E0DFF40D6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6" name="Freeform 35">
                <a:extLst>
                  <a:ext uri="{FF2B5EF4-FFF2-40B4-BE49-F238E27FC236}">
                    <a16:creationId xmlns:a16="http://schemas.microsoft.com/office/drawing/2014/main" id="{0A0BDF81-64CC-431D-81B1-A21938C054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7" name="Freeform 36">
                <a:extLst>
                  <a:ext uri="{FF2B5EF4-FFF2-40B4-BE49-F238E27FC236}">
                    <a16:creationId xmlns:a16="http://schemas.microsoft.com/office/drawing/2014/main" id="{42871530-50EC-42C2-879A-AE8154DADC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8" name="Freeform 37">
                <a:extLst>
                  <a:ext uri="{FF2B5EF4-FFF2-40B4-BE49-F238E27FC236}">
                    <a16:creationId xmlns:a16="http://schemas.microsoft.com/office/drawing/2014/main" id="{53AF2F2A-B148-4906-B90D-6E22239784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79" name="Freeform 38">
                <a:extLst>
                  <a:ext uri="{FF2B5EF4-FFF2-40B4-BE49-F238E27FC236}">
                    <a16:creationId xmlns:a16="http://schemas.microsoft.com/office/drawing/2014/main" id="{9A79EAA4-6F5D-4A2C-B688-CD29C2217C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" name="Freeform 39">
                <a:extLst>
                  <a:ext uri="{FF2B5EF4-FFF2-40B4-BE49-F238E27FC236}">
                    <a16:creationId xmlns:a16="http://schemas.microsoft.com/office/drawing/2014/main" id="{B9CE5833-22CF-4408-9338-4B7749FEA3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1" name="Freeform 40">
                <a:extLst>
                  <a:ext uri="{FF2B5EF4-FFF2-40B4-BE49-F238E27FC236}">
                    <a16:creationId xmlns:a16="http://schemas.microsoft.com/office/drawing/2014/main" id="{316A985A-7ADD-4BEE-A7B6-E5B49E1839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2" name="Rectangle 41">
                <a:extLst>
                  <a:ext uri="{FF2B5EF4-FFF2-40B4-BE49-F238E27FC236}">
                    <a16:creationId xmlns:a16="http://schemas.microsoft.com/office/drawing/2014/main" id="{352CFA3F-5CFE-412E-9196-C966F34579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</p:grpSp>
      <p:pic>
        <p:nvPicPr>
          <p:cNvPr id="52" name="Picture 2">
            <a:extLst>
              <a:ext uri="{FF2B5EF4-FFF2-40B4-BE49-F238E27FC236}">
                <a16:creationId xmlns:a16="http://schemas.microsoft.com/office/drawing/2014/main" id="{2FB01CCF-839B-4126-9BF9-132C64D8A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F68BDD1-AF9F-F867-EADB-E488F29B8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643" y="618518"/>
            <a:ext cx="6188402" cy="1478570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Pater Damiaan</a:t>
            </a:r>
          </a:p>
        </p:txBody>
      </p:sp>
      <p:sp useBgFill="1">
        <p:nvSpPr>
          <p:cNvPr id="54" name="Round Diagonal Corner Rectangle 6">
            <a:extLst>
              <a:ext uri="{FF2B5EF4-FFF2-40B4-BE49-F238E27FC236}">
                <a16:creationId xmlns:a16="http://schemas.microsoft.com/office/drawing/2014/main" id="{F2B1468C-8227-4785-8776-7BDBDDF08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579" y="808057"/>
            <a:ext cx="3821429" cy="5234394"/>
          </a:xfrm>
          <a:prstGeom prst="round2DiagRect">
            <a:avLst>
              <a:gd name="adj1" fmla="val 11323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33EF3AB-0195-286F-A64C-23A62F820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933" y="1137621"/>
            <a:ext cx="3124005" cy="4577297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DB93E3-3FC0-1368-A21F-B0131DE8A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8643" y="2249487"/>
            <a:ext cx="6188402" cy="3541714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Offer van zijn leven</a:t>
            </a:r>
          </a:p>
          <a:p>
            <a:r>
              <a:rPr lang="nl-NL" dirty="0">
                <a:solidFill>
                  <a:srgbClr val="FFFFFF"/>
                </a:solidFill>
              </a:rPr>
              <a:t>Hulp aan melaatsen</a:t>
            </a:r>
          </a:p>
          <a:p>
            <a:r>
              <a:rPr lang="nl-NL" dirty="0">
                <a:solidFill>
                  <a:srgbClr val="FFFFFF"/>
                </a:solidFill>
              </a:rPr>
              <a:t>Werd zelf ook melaats</a:t>
            </a:r>
          </a:p>
          <a:p>
            <a:r>
              <a:rPr lang="nl-NL" dirty="0">
                <a:solidFill>
                  <a:srgbClr val="FFFFFF"/>
                </a:solidFill>
              </a:rPr>
              <a:t>Ging er zelf ook aan dood</a:t>
            </a:r>
          </a:p>
        </p:txBody>
      </p:sp>
    </p:spTree>
    <p:extLst>
      <p:ext uri="{BB962C8B-B14F-4D97-AF65-F5344CB8AC3E}">
        <p14:creationId xmlns:p14="http://schemas.microsoft.com/office/powerpoint/2010/main" val="3593529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CB5CC6F-11C1-4C07-87C0-F043993E8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FADA3C27-4EC6-4DCA-BB85-C75BAAE828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2D8216BF-F79F-406D-A3B4-46744068A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C16BE5-8A9A-432D-8A61-230FA0381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81779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2E852AB2-2672-41DF-9CF6-FCDEF1805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90283F1A-A49E-441D-BDF5-35B8BEE42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B0BC41A4-F3F1-4CD4-B266-D9DAA2171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Rectangle 8">
              <a:extLst>
                <a:ext uri="{FF2B5EF4-FFF2-40B4-BE49-F238E27FC236}">
                  <a16:creationId xmlns:a16="http://schemas.microsoft.com/office/drawing/2014/main" id="{6E29DA39-130F-41A1-A21E-4FB453948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39995AD4-F8DE-4CEB-B958-1DBF7EAC2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D1F7DCE1-6887-4FE0-A7D7-3652030CFA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4E46B0E1-9543-441D-AD1D-1308AF88C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E8C112C9-8D48-4612-AE0B-CF59EC743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2D16C38C-4A3B-4060-9A3B-C47DD6DE7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0A9B4CAA-8439-44B3-B738-2123169FA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8C6EF933-69B7-48C8-9337-4E0DEF6E7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B428AEFA-3C03-48AA-AEA5-8E3F58904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041D2508-FE53-47C0-887F-38BD1FB73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2C0392BD-D896-4A41-B18B-1389FE1F0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B3272EA3-C600-441C-BFC9-ACFF90CD4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D8731AA3-BC2D-408B-9D72-C804B8B9E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BE934A31-790A-459C-A997-670583ADC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241F679B-BBF0-49DA-A9F3-D623BA752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0BDC4BE0-E1FF-48B5-A064-70F561454E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245FC7BA-96DB-41CB-B43A-8EEE482C31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3BBD03A9-646B-40EE-9A27-15297EC936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4D738FC2-47B4-4BC9-B109-05C56DC00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148BE0A7-2537-452C-BA13-B78D302CB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CF6A9D45-D849-4BF5-BBA0-D7BE29B884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13F44E41-B5E8-472D-80F2-4539AD3D4C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CE052494-AAF2-4C3C-A072-317B7F987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90345C3D-13FE-4815-9563-58A52B457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37908D29-2BB3-4D6C-92DB-864F63057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3" name="Rectangle 33">
              <a:extLst>
                <a:ext uri="{FF2B5EF4-FFF2-40B4-BE49-F238E27FC236}">
                  <a16:creationId xmlns:a16="http://schemas.microsoft.com/office/drawing/2014/main" id="{174B5792-73C4-4FBF-BAD9-F9A5BBC59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D4741BB8-0638-4A06-85A7-69FE81BC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FBDB982D-6E9A-426E-86B1-69031E104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400B8260-9575-48DB-9175-B1C8530241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2FB1DD3-BAEC-4974-89F5-36B695945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E51161AB-FDC1-4703-9C29-C410366B9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DE6123AD-33B5-429C-B8F7-DB1A8FDAB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8C454A1D-B20A-4994-8C14-EE5DD3B99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CFA7BB74-790B-45D7-B94B-DD4D83ED8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19BBC3FC-0052-4BDB-8D6A-421E07EE2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42A3E4B3-707A-4D0A-BEED-61A77E960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089BBE83-D985-45E9-B442-1326F6FBA5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5" name="Rectangle 45">
              <a:extLst>
                <a:ext uri="{FF2B5EF4-FFF2-40B4-BE49-F238E27FC236}">
                  <a16:creationId xmlns:a16="http://schemas.microsoft.com/office/drawing/2014/main" id="{FE1B194F-F703-4020-92ED-DBDB5C234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D7A22662-B7AF-4857-AD78-716690A268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62C16BE5-0C4B-48FC-ABA4-36A8F2DFE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C2327DB7-B7F2-4829-909E-A03D62252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167918EB-9EB1-413F-8C39-F018CCDCC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B971E245-631A-4364-A177-C1D1B6B4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1D4C1872-66E3-45EB-BDE7-26C02A176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D2BC0771-493C-4FEF-958F-859C539243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E339169B-1EE1-4E4F-BA0C-BD3AD57FD7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BBC80538-8C59-46A3-B187-66C9A6D3F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C5F9090C-11D8-4272-815D-11B1911DA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A361F786-6FA9-4EAD-81EF-BF4734D46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63B2A436-CEC8-477C-ACDD-6E5D2ABBC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7FAE92CD-EBFF-4DB4-9F5D-00D33E902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0B8A318-AE1C-2BB7-6811-D6EFCE720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209" y="618518"/>
            <a:ext cx="5877676" cy="1478570"/>
          </a:xfrm>
        </p:spPr>
        <p:txBody>
          <a:bodyPr>
            <a:normAutofit/>
          </a:bodyPr>
          <a:lstStyle/>
          <a:p>
            <a:r>
              <a:rPr lang="nl-NL" dirty="0"/>
              <a:t>Nick </a:t>
            </a:r>
            <a:r>
              <a:rPr lang="nl-NL" dirty="0" err="1"/>
              <a:t>vujicic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F5178E5-7D5F-0D97-E006-8777BD20AD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024" b="40524"/>
          <a:stretch/>
        </p:blipFill>
        <p:spPr>
          <a:xfrm>
            <a:off x="-5597" y="1"/>
            <a:ext cx="4635583" cy="3427413"/>
          </a:xfrm>
          <a:custGeom>
            <a:avLst/>
            <a:gdLst/>
            <a:ahLst/>
            <a:cxnLst/>
            <a:rect l="l" t="t" r="r" b="b"/>
            <a:pathLst>
              <a:path w="4635583" h="3427413">
                <a:moveTo>
                  <a:pt x="0" y="0"/>
                </a:moveTo>
                <a:lnTo>
                  <a:pt x="4635583" y="0"/>
                </a:lnTo>
                <a:lnTo>
                  <a:pt x="4635583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746D003-6C73-8325-C3BF-282788CF88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086" b="-2"/>
          <a:stretch/>
        </p:blipFill>
        <p:spPr>
          <a:xfrm>
            <a:off x="-5597" y="3427414"/>
            <a:ext cx="4635583" cy="3430587"/>
          </a:xfrm>
          <a:custGeom>
            <a:avLst/>
            <a:gdLst/>
            <a:ahLst/>
            <a:cxnLst/>
            <a:rect l="l" t="t" r="r" b="b"/>
            <a:pathLst>
              <a:path w="4635583" h="3430587">
                <a:moveTo>
                  <a:pt x="0" y="0"/>
                </a:moveTo>
                <a:lnTo>
                  <a:pt x="4635583" y="0"/>
                </a:lnTo>
                <a:lnTo>
                  <a:pt x="4635583" y="3430587"/>
                </a:lnTo>
                <a:lnTo>
                  <a:pt x="0" y="3430587"/>
                </a:lnTo>
                <a:close/>
              </a:path>
            </a:pathLst>
          </a:custGeom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104AA93-67FD-43AC-92F9-5840A89E4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32483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5AE1CAD-A877-4C0B-91F7-CA9C684C9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4635583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407D869-E937-53D1-A241-23E474A1C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1209" y="2249487"/>
            <a:ext cx="5877677" cy="3541714"/>
          </a:xfrm>
        </p:spPr>
        <p:txBody>
          <a:bodyPr>
            <a:normAutofit/>
          </a:bodyPr>
          <a:lstStyle/>
          <a:p>
            <a:r>
              <a:rPr lang="nl-NL" dirty="0"/>
              <a:t>Geen armen</a:t>
            </a:r>
          </a:p>
          <a:p>
            <a:r>
              <a:rPr lang="nl-NL" dirty="0"/>
              <a:t>Geen benen</a:t>
            </a:r>
          </a:p>
          <a:p>
            <a:r>
              <a:rPr lang="nl-NL" dirty="0"/>
              <a:t>Zelfmoordgedachten overwonnen</a:t>
            </a:r>
          </a:p>
          <a:p>
            <a:r>
              <a:rPr lang="nl-NL"/>
              <a:t>Nu </a:t>
            </a:r>
            <a:r>
              <a:rPr lang="nl-NL" dirty="0"/>
              <a:t>getrouwd, kinderen, reist de wereld rond</a:t>
            </a:r>
          </a:p>
          <a:p>
            <a:r>
              <a:rPr lang="nl-NL" dirty="0"/>
              <a:t>Spreekt over het overwinnen van problemen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10592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28</TotalTime>
  <Words>80</Words>
  <Application>Microsoft Office PowerPoint</Application>
  <PresentationFormat>Breedbeeld</PresentationFormat>
  <Paragraphs>22</Paragraphs>
  <Slides>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8" baseType="lpstr">
      <vt:lpstr>Arial</vt:lpstr>
      <vt:lpstr>Tw Cen MT</vt:lpstr>
      <vt:lpstr>Circuit</vt:lpstr>
      <vt:lpstr>Helden, heiligen en idolen</vt:lpstr>
      <vt:lpstr>Agatha en Malala</vt:lpstr>
      <vt:lpstr>Generaal booth</vt:lpstr>
      <vt:lpstr>Pater Damiaan</vt:lpstr>
      <vt:lpstr>Nick vujicic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Pieter van Stiphout</dc:creator>
  <cp:lastModifiedBy>Pieter van Stiphout</cp:lastModifiedBy>
  <cp:revision>1</cp:revision>
  <dcterms:created xsi:type="dcterms:W3CDTF">2024-09-24T18:57:16Z</dcterms:created>
  <dcterms:modified xsi:type="dcterms:W3CDTF">2024-09-24T19:25:25Z</dcterms:modified>
</cp:coreProperties>
</file>